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6F2F9F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6F2F9F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6F2F9F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0771" y="5788148"/>
            <a:ext cx="4705350" cy="10698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6F2F9F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56023" y="4616856"/>
            <a:ext cx="3947795" cy="2072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6F2F9F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0" marR="143510">
              <a:lnSpc>
                <a:spcPct val="140100"/>
              </a:lnSpc>
              <a:spcBef>
                <a:spcPts val="95"/>
              </a:spcBef>
            </a:pPr>
            <a:r>
              <a:rPr dirty="0" spc="-20"/>
              <a:t>Name</a:t>
            </a:r>
            <a:r>
              <a:rPr dirty="0" spc="-114"/>
              <a:t> </a:t>
            </a:r>
            <a:r>
              <a:rPr dirty="0"/>
              <a:t>:</a:t>
            </a:r>
            <a:r>
              <a:rPr dirty="0" spc="-65"/>
              <a:t> </a:t>
            </a:r>
            <a:r>
              <a:rPr dirty="0" spc="-20"/>
              <a:t>Ritesh</a:t>
            </a:r>
            <a:r>
              <a:rPr dirty="0" spc="-110"/>
              <a:t> </a:t>
            </a:r>
            <a:r>
              <a:rPr dirty="0" spc="-30"/>
              <a:t>Prasad</a:t>
            </a:r>
            <a:r>
              <a:rPr dirty="0" spc="-95"/>
              <a:t> </a:t>
            </a:r>
            <a:r>
              <a:rPr dirty="0" spc="-25"/>
              <a:t>Sah </a:t>
            </a:r>
            <a:r>
              <a:rPr dirty="0"/>
              <a:t>Uid</a:t>
            </a:r>
            <a:r>
              <a:rPr dirty="0" spc="-100"/>
              <a:t> </a:t>
            </a:r>
            <a:r>
              <a:rPr dirty="0"/>
              <a:t>:</a:t>
            </a:r>
            <a:r>
              <a:rPr dirty="0" spc="-45"/>
              <a:t> </a:t>
            </a:r>
            <a:r>
              <a:rPr dirty="0" spc="-10"/>
              <a:t>23BCA10449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 sz="4800" spc="-10" i="1">
                <a:solidFill>
                  <a:srgbClr val="538235"/>
                </a:solidFill>
                <a:latin typeface="Calibri Light"/>
                <a:cs typeface="Calibri Light"/>
              </a:rPr>
              <a:t>Social</a:t>
            </a:r>
            <a:r>
              <a:rPr dirty="0" sz="4800" spc="-250" i="1">
                <a:solidFill>
                  <a:srgbClr val="538235"/>
                </a:solidFill>
                <a:latin typeface="Calibri Light"/>
                <a:cs typeface="Calibri Light"/>
              </a:rPr>
              <a:t> </a:t>
            </a:r>
            <a:r>
              <a:rPr dirty="0" sz="4800" spc="-25" i="1">
                <a:solidFill>
                  <a:srgbClr val="538235"/>
                </a:solidFill>
                <a:latin typeface="Calibri Light"/>
                <a:cs typeface="Calibri Light"/>
              </a:rPr>
              <a:t>Internship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79" y="886967"/>
            <a:ext cx="6662928" cy="137769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600446" y="2742945"/>
            <a:ext cx="88900" cy="1612900"/>
            <a:chOff x="5600446" y="2742945"/>
            <a:chExt cx="88900" cy="1612900"/>
          </a:xfrm>
        </p:grpSpPr>
        <p:sp>
          <p:nvSpPr>
            <p:cNvPr id="5" name="object 5" descr=""/>
            <p:cNvSpPr/>
            <p:nvPr/>
          </p:nvSpPr>
          <p:spPr>
            <a:xfrm>
              <a:off x="5606796" y="2749295"/>
              <a:ext cx="76200" cy="1600200"/>
            </a:xfrm>
            <a:custGeom>
              <a:avLst/>
              <a:gdLst/>
              <a:ahLst/>
              <a:cxnLst/>
              <a:rect l="l" t="t" r="r" b="b"/>
              <a:pathLst>
                <a:path w="76200" h="1600200">
                  <a:moveTo>
                    <a:pt x="7620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76200" y="1600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06796" y="2749295"/>
              <a:ext cx="76200" cy="1600200"/>
            </a:xfrm>
            <a:custGeom>
              <a:avLst/>
              <a:gdLst/>
              <a:ahLst/>
              <a:cxnLst/>
              <a:rect l="l" t="t" r="r" b="b"/>
              <a:pathLst>
                <a:path w="76200" h="1600200">
                  <a:moveTo>
                    <a:pt x="0" y="1600199"/>
                  </a:moveTo>
                  <a:lnTo>
                    <a:pt x="76200" y="160019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1600199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6205473" y="2436622"/>
            <a:ext cx="88900" cy="2244090"/>
            <a:chOff x="6205473" y="2436622"/>
            <a:chExt cx="88900" cy="2244090"/>
          </a:xfrm>
        </p:grpSpPr>
        <p:sp>
          <p:nvSpPr>
            <p:cNvPr id="8" name="object 8" descr=""/>
            <p:cNvSpPr/>
            <p:nvPr/>
          </p:nvSpPr>
          <p:spPr>
            <a:xfrm>
              <a:off x="6211823" y="2442972"/>
              <a:ext cx="76200" cy="2231390"/>
            </a:xfrm>
            <a:custGeom>
              <a:avLst/>
              <a:gdLst/>
              <a:ahLst/>
              <a:cxnLst/>
              <a:rect l="l" t="t" r="r" b="b"/>
              <a:pathLst>
                <a:path w="76200" h="2231390">
                  <a:moveTo>
                    <a:pt x="76200" y="0"/>
                  </a:moveTo>
                  <a:lnTo>
                    <a:pt x="0" y="0"/>
                  </a:lnTo>
                  <a:lnTo>
                    <a:pt x="0" y="2231135"/>
                  </a:lnTo>
                  <a:lnTo>
                    <a:pt x="76200" y="223113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11823" y="2442972"/>
              <a:ext cx="76200" cy="2231390"/>
            </a:xfrm>
            <a:custGeom>
              <a:avLst/>
              <a:gdLst/>
              <a:ahLst/>
              <a:cxnLst/>
              <a:rect l="l" t="t" r="r" b="b"/>
              <a:pathLst>
                <a:path w="76200" h="2231390">
                  <a:moveTo>
                    <a:pt x="0" y="2231135"/>
                  </a:moveTo>
                  <a:lnTo>
                    <a:pt x="76200" y="2231135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31135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981190" y="2770377"/>
            <a:ext cx="88900" cy="1612900"/>
            <a:chOff x="6981190" y="2770377"/>
            <a:chExt cx="88900" cy="1612900"/>
          </a:xfrm>
        </p:grpSpPr>
        <p:sp>
          <p:nvSpPr>
            <p:cNvPr id="11" name="object 11" descr=""/>
            <p:cNvSpPr/>
            <p:nvPr/>
          </p:nvSpPr>
          <p:spPr>
            <a:xfrm>
              <a:off x="6987540" y="2776727"/>
              <a:ext cx="76200" cy="1600200"/>
            </a:xfrm>
            <a:custGeom>
              <a:avLst/>
              <a:gdLst/>
              <a:ahLst/>
              <a:cxnLst/>
              <a:rect l="l" t="t" r="r" b="b"/>
              <a:pathLst>
                <a:path w="76200" h="1600200">
                  <a:moveTo>
                    <a:pt x="7620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76200" y="1600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87540" y="2776727"/>
              <a:ext cx="76200" cy="1600200"/>
            </a:xfrm>
            <a:custGeom>
              <a:avLst/>
              <a:gdLst/>
              <a:ahLst/>
              <a:cxnLst/>
              <a:rect l="l" t="t" r="r" b="b"/>
              <a:pathLst>
                <a:path w="76200" h="1600200">
                  <a:moveTo>
                    <a:pt x="0" y="1600200"/>
                  </a:moveTo>
                  <a:lnTo>
                    <a:pt x="76200" y="1600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8595" y="5286755"/>
            <a:ext cx="3442715" cy="8884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5225796"/>
            <a:ext cx="3051048" cy="8869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581911"/>
            <a:ext cx="6059424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640" y="1729739"/>
            <a:ext cx="5695188" cy="4239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3523" y="5225796"/>
            <a:ext cx="3657600" cy="886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540" y="1581911"/>
            <a:ext cx="5804916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7108" y="1848611"/>
            <a:ext cx="6089903" cy="3730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385183" y="640080"/>
            <a:ext cx="7806055" cy="5310505"/>
            <a:chOff x="4385183" y="640080"/>
            <a:chExt cx="7806055" cy="531050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60" y="3226295"/>
              <a:ext cx="3377945" cy="4625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183" y="3206750"/>
              <a:ext cx="3376295" cy="46240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7456" y="640080"/>
              <a:ext cx="5113782" cy="5310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5228" y="1818132"/>
            <a:ext cx="5986272" cy="4140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5225796"/>
            <a:ext cx="3051048" cy="886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6271" y="2011679"/>
            <a:ext cx="6205728" cy="37216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447" y="5225796"/>
            <a:ext cx="3051048" cy="886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386839"/>
            <a:ext cx="5893308" cy="44287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8" y="1289303"/>
            <a:ext cx="5795771" cy="5234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2024-08-07T16:53:01Z</dcterms:created>
  <dcterms:modified xsi:type="dcterms:W3CDTF">2024-08-07T16:53:01Z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2024-08-07T00:00:00Z</vt:filetime>
  </property>
  <property fmtid="{D5CDD505-2E9C-101B-9397-08002B2CF9AE}" pid="5" name="Producer">
    <vt:lpwstr>3-Heights™ PDF Optimization Shell 6.3.1.5 (http://www.pdf-tools.com)</vt:lpwstr>
  </property>
</Properties>
</file>